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6858000" cy="12192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34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9436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89199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6996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08242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584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3897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3462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92924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78504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0654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45258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161F1-281B-45F9-9F06-8BEE209705FE}" type="datetimeFigureOut">
              <a:rPr lang="pl-PL" smtClean="0"/>
              <a:t>20.01.2023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2217F-5911-4715-97F6-526F32425FE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340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hyperlink" Target="http://bip.klembow.pl/uploadf/Uchwala_Nr_XXXII-358-2021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>
            <a:extLst>
              <a:ext uri="{FF2B5EF4-FFF2-40B4-BE49-F238E27FC236}">
                <a16:creationId xmlns:a16="http://schemas.microsoft.com/office/drawing/2014/main" id="{1FFB2B84-5A36-4EE4-AC45-CF5DD3E073DB}"/>
              </a:ext>
            </a:extLst>
          </p:cNvPr>
          <p:cNvSpPr txBox="1"/>
          <p:nvPr/>
        </p:nvSpPr>
        <p:spPr>
          <a:xfrm>
            <a:off x="237779" y="2697907"/>
            <a:ext cx="6553543" cy="65556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br>
              <a:rPr lang="pl-PL" sz="1400" dirty="0"/>
            </a:br>
            <a:br>
              <a:rPr lang="pl-PL" sz="1400" dirty="0"/>
            </a:br>
            <a:r>
              <a:rPr lang="pl-PL" sz="1400" dirty="0"/>
              <a:t>Wybory do Młodzieżowej Rady Gminy Klembów to element ważnego demokratycznego procesu. </a:t>
            </a:r>
          </a:p>
          <a:p>
            <a:pPr algn="just"/>
            <a:endParaRPr lang="pl-PL" sz="1400" dirty="0"/>
          </a:p>
          <a:p>
            <a:pPr algn="just"/>
            <a:r>
              <a:rPr lang="pl-PL" sz="1400" dirty="0"/>
              <a:t>Szczegóły dotyczące zasad funkcjonowania Młodzieżowej Rady Gminy Klembów oraz zasad jej wyboru zawarte są w Statucie uchwalonym przez Radę Gminy Klembów.</a:t>
            </a:r>
          </a:p>
          <a:p>
            <a:pPr algn="just"/>
            <a:r>
              <a:rPr lang="pl-PL" sz="1400" dirty="0"/>
              <a:t>(link: </a:t>
            </a:r>
            <a:r>
              <a:rPr lang="pl-PL" sz="1400" dirty="0">
                <a:hlinkClick r:id="rId2"/>
              </a:rPr>
              <a:t>http://bip.klembow.pl/uploadf/Uchwala_Nr_XXXII-358-2021.pdf</a:t>
            </a:r>
            <a:r>
              <a:rPr lang="pl-PL" sz="1400" dirty="0"/>
              <a:t>).</a:t>
            </a:r>
          </a:p>
          <a:p>
            <a:endParaRPr lang="pl-PL" sz="1400" dirty="0"/>
          </a:p>
          <a:p>
            <a:r>
              <a:rPr lang="pl-PL" sz="1400" dirty="0"/>
              <a:t>Cały proces składa się z kilku elementów:</a:t>
            </a:r>
          </a:p>
          <a:p>
            <a:endParaRPr lang="pl-PL" sz="1400" dirty="0"/>
          </a:p>
          <a:p>
            <a:pPr marL="1062000" indent="-342900">
              <a:buAutoNum type="arabicParenR"/>
            </a:pPr>
            <a:r>
              <a:rPr lang="pl-PL" sz="1400" dirty="0"/>
              <a:t>Wypełnienia Formularza zgłoszeniowego przez kandydata na Radnego  Młodzieżowej Rady Gminy Klembów;</a:t>
            </a:r>
          </a:p>
          <a:p>
            <a:pPr marL="1062000" indent="-342900">
              <a:buAutoNum type="arabicParenR"/>
            </a:pPr>
            <a:endParaRPr lang="pl-PL" sz="1400" dirty="0"/>
          </a:p>
          <a:p>
            <a:pPr marL="1062000" indent="-342900">
              <a:buAutoNum type="arabicParenR"/>
            </a:pPr>
            <a:endParaRPr lang="pl-PL" sz="1400" dirty="0"/>
          </a:p>
          <a:p>
            <a:pPr marL="1062000" indent="-342900">
              <a:buAutoNum type="arabicParenR"/>
            </a:pPr>
            <a:r>
              <a:rPr lang="pl-PL" sz="1400" dirty="0"/>
              <a:t>Zebranie podpisów minimum 10 osób, które udzielają kandydatowi swojego poparcia (osoby te muszą spełniać określone warunki: muszą to być osoby, które w dniu udzielenia poparcia nie ukończyły 21 lat oraz zamieszkują na terenie gminy Klembów);</a:t>
            </a:r>
          </a:p>
          <a:p>
            <a:pPr marL="1062000" indent="-342900">
              <a:buAutoNum type="arabicParenR"/>
            </a:pPr>
            <a:endParaRPr lang="pl-PL" sz="1400" dirty="0"/>
          </a:p>
          <a:p>
            <a:pPr marL="1062000" indent="-342900">
              <a:buAutoNum type="arabicParenR"/>
            </a:pPr>
            <a:endParaRPr lang="pl-PL" sz="1400" dirty="0"/>
          </a:p>
          <a:p>
            <a:pPr marL="1062000" indent="-342900">
              <a:buAutoNum type="arabicParenR"/>
            </a:pPr>
            <a:r>
              <a:rPr lang="pl-PL" sz="1400" dirty="0"/>
              <a:t>Przekazanie  podpisanego Formularza zgłoszeniowego oraz list poparcia do Urzędu Gminy w Klembowie;</a:t>
            </a:r>
          </a:p>
          <a:p>
            <a:pPr marL="1062000" indent="-342900">
              <a:buAutoNum type="arabicParenR"/>
            </a:pPr>
            <a:endParaRPr lang="pl-PL" sz="1400" dirty="0"/>
          </a:p>
          <a:p>
            <a:pPr marL="719100"/>
            <a:endParaRPr lang="pl-PL" sz="1400" dirty="0"/>
          </a:p>
          <a:p>
            <a:pPr marL="719100"/>
            <a:r>
              <a:rPr lang="pl-PL" sz="1400" dirty="0"/>
              <a:t> 4)    Analiza kandydatur przez Komisję składającą się z wójta, </a:t>
            </a:r>
          </a:p>
          <a:p>
            <a:pPr marL="719100" algn="just"/>
            <a:r>
              <a:rPr lang="pl-PL" sz="1400" dirty="0"/>
              <a:t>         przewodniczącego rady gminy i przewodniczącego komisji rady właściwej</a:t>
            </a:r>
          </a:p>
          <a:p>
            <a:pPr marL="719100" algn="just"/>
            <a:r>
              <a:rPr lang="pl-PL" sz="1400" dirty="0"/>
              <a:t>         ds. oświaty oraz wybór Radnych przez ww. Komisję.</a:t>
            </a:r>
          </a:p>
          <a:p>
            <a:endParaRPr lang="pl-PL" sz="1400" dirty="0"/>
          </a:p>
          <a:p>
            <a:r>
              <a:rPr lang="pl-PL" sz="1400" dirty="0"/>
              <a:t> </a:t>
            </a:r>
          </a:p>
        </p:txBody>
      </p:sp>
      <p:sp>
        <p:nvSpPr>
          <p:cNvPr id="4" name="Tytuł 1">
            <a:extLst>
              <a:ext uri="{FF2B5EF4-FFF2-40B4-BE49-F238E27FC236}">
                <a16:creationId xmlns:a16="http://schemas.microsoft.com/office/drawing/2014/main" id="{0CF5AB73-6FBA-4740-A644-605CA067CCC1}"/>
              </a:ext>
            </a:extLst>
          </p:cNvPr>
          <p:cNvSpPr txBox="1">
            <a:spLocks/>
          </p:cNvSpPr>
          <p:nvPr/>
        </p:nvSpPr>
        <p:spPr>
          <a:xfrm>
            <a:off x="1330325" y="901238"/>
            <a:ext cx="5157788" cy="745629"/>
          </a:xfrm>
          <a:prstGeom prst="rect">
            <a:avLst/>
          </a:prstGeom>
        </p:spPr>
        <p:txBody>
          <a:bodyPr>
            <a:normAutofit fontScale="75000" lnSpcReduction="200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pl-PL" dirty="0">
                <a:solidFill>
                  <a:srgbClr val="00B050"/>
                </a:solidFill>
                <a:latin typeface="Franklin Gothic Book" panose="020B0503020102020204" pitchFamily="34" charset="0"/>
              </a:rPr>
              <a:t>WYBORY DO MŁODZIEŻOWEJ RADY GMINY KLEMBÓW 2023 - 2024</a:t>
            </a: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28D387B8-BCAD-476E-BE68-B8CA665655E0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92" y="704192"/>
            <a:ext cx="1047755" cy="942675"/>
          </a:xfrm>
          <a:prstGeom prst="rect">
            <a:avLst/>
          </a:prstGeom>
        </p:spPr>
      </p:pic>
      <p:pic>
        <p:nvPicPr>
          <p:cNvPr id="7" name="Grafika 6" descr="Podkładka — częściowo zaznaczone z wypełnieniem pełnym">
            <a:extLst>
              <a:ext uri="{FF2B5EF4-FFF2-40B4-BE49-F238E27FC236}">
                <a16:creationId xmlns:a16="http://schemas.microsoft.com/office/drawing/2014/main" id="{531A6024-689F-4851-B61F-A3ACE25ED8E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5248" y="5881253"/>
            <a:ext cx="921287" cy="921287"/>
          </a:xfrm>
          <a:prstGeom prst="rect">
            <a:avLst/>
          </a:prstGeom>
        </p:spPr>
      </p:pic>
      <p:pic>
        <p:nvPicPr>
          <p:cNvPr id="9" name="Grafika 8" descr="Laptop z wypełnieniem pełnym">
            <a:extLst>
              <a:ext uri="{FF2B5EF4-FFF2-40B4-BE49-F238E27FC236}">
                <a16:creationId xmlns:a16="http://schemas.microsoft.com/office/drawing/2014/main" id="{0AADE121-33E9-4E60-9869-60E3D4FFAB7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98692" y="4867058"/>
            <a:ext cx="914400" cy="914400"/>
          </a:xfrm>
          <a:prstGeom prst="rect">
            <a:avLst/>
          </a:prstGeom>
        </p:spPr>
      </p:pic>
      <p:pic>
        <p:nvPicPr>
          <p:cNvPr id="11" name="Grafika 10" descr="Bank z wypełnieniem pełnym">
            <a:extLst>
              <a:ext uri="{FF2B5EF4-FFF2-40B4-BE49-F238E27FC236}">
                <a16:creationId xmlns:a16="http://schemas.microsoft.com/office/drawing/2014/main" id="{016CBEC1-1697-4EDC-A457-07AE944CF65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98692" y="6827126"/>
            <a:ext cx="914400" cy="914400"/>
          </a:xfrm>
          <a:prstGeom prst="rect">
            <a:avLst/>
          </a:prstGeom>
        </p:spPr>
      </p:pic>
      <p:pic>
        <p:nvPicPr>
          <p:cNvPr id="13" name="Grafika 12" descr="Spotkanie z wypełnieniem pełnym">
            <a:extLst>
              <a:ext uri="{FF2B5EF4-FFF2-40B4-BE49-F238E27FC236}">
                <a16:creationId xmlns:a16="http://schemas.microsoft.com/office/drawing/2014/main" id="{A8F254E6-433D-40A0-AECE-746BD9B79712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7779" y="793184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15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D73B0F9-4038-4379-9F79-17FBD6020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0325" y="901238"/>
            <a:ext cx="5157788" cy="745629"/>
          </a:xfrm>
        </p:spPr>
        <p:txBody>
          <a:bodyPr>
            <a:noAutofit/>
          </a:bodyPr>
          <a:lstStyle/>
          <a:p>
            <a:pPr algn="ctr"/>
            <a:r>
              <a:rPr lang="pl-PL" sz="2400" b="1" dirty="0">
                <a:solidFill>
                  <a:srgbClr val="00B050"/>
                </a:solidFill>
                <a:latin typeface="Franklin Gothic Book" panose="020B0503020102020204" pitchFamily="34" charset="0"/>
              </a:rPr>
              <a:t>WYBORY DO MŁODZIEŻOWEJ RADY GMINY KLEMBÓW 2023-2024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CA8621E7-A765-437C-8E9D-41A20369E96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92" y="704192"/>
            <a:ext cx="1047755" cy="942675"/>
          </a:xfrm>
          <a:prstGeom prst="rect">
            <a:avLst/>
          </a:prstGeom>
        </p:spPr>
      </p:pic>
      <p:pic>
        <p:nvPicPr>
          <p:cNvPr id="8" name="Grafika 7" descr="Schowek z wypełnieniem pełnym">
            <a:extLst>
              <a:ext uri="{FF2B5EF4-FFF2-40B4-BE49-F238E27FC236}">
                <a16:creationId xmlns:a16="http://schemas.microsoft.com/office/drawing/2014/main" id="{9C4BF39B-4DE0-43B8-B0D4-61989075313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856344" y="5752327"/>
            <a:ext cx="921287" cy="921287"/>
          </a:xfrm>
          <a:prstGeom prst="rect">
            <a:avLst/>
          </a:prstGeom>
        </p:spPr>
      </p:pic>
      <p:pic>
        <p:nvPicPr>
          <p:cNvPr id="10" name="Grafika 9" descr="Podkładka — częściowo zaznaczone z wypełnieniem pełnym">
            <a:extLst>
              <a:ext uri="{FF2B5EF4-FFF2-40B4-BE49-F238E27FC236}">
                <a16:creationId xmlns:a16="http://schemas.microsoft.com/office/drawing/2014/main" id="{7158DFB1-9EA3-48B6-81DA-2E94479DBCD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56344" y="3957930"/>
            <a:ext cx="921287" cy="921287"/>
          </a:xfrm>
          <a:prstGeom prst="rect">
            <a:avLst/>
          </a:prstGeom>
        </p:spPr>
      </p:pic>
      <p:cxnSp>
        <p:nvCxnSpPr>
          <p:cNvPr id="12" name="Łącznik prosty 11">
            <a:extLst>
              <a:ext uri="{FF2B5EF4-FFF2-40B4-BE49-F238E27FC236}">
                <a16:creationId xmlns:a16="http://schemas.microsoft.com/office/drawing/2014/main" id="{DAC44170-5E4A-4603-8CE5-A0AF393300AC}"/>
              </a:ext>
            </a:extLst>
          </p:cNvPr>
          <p:cNvCxnSpPr>
            <a:cxnSpLocks/>
          </p:cNvCxnSpPr>
          <p:nvPr/>
        </p:nvCxnSpPr>
        <p:spPr>
          <a:xfrm>
            <a:off x="1578836" y="2032000"/>
            <a:ext cx="0" cy="997373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wal 16">
            <a:extLst>
              <a:ext uri="{FF2B5EF4-FFF2-40B4-BE49-F238E27FC236}">
                <a16:creationId xmlns:a16="http://schemas.microsoft.com/office/drawing/2014/main" id="{179D15B7-1E74-4EEF-824C-30C588A4561B}"/>
              </a:ext>
            </a:extLst>
          </p:cNvPr>
          <p:cNvSpPr/>
          <p:nvPr/>
        </p:nvSpPr>
        <p:spPr>
          <a:xfrm>
            <a:off x="1414988" y="2457501"/>
            <a:ext cx="317695" cy="3217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0B050"/>
              </a:solidFill>
            </a:endParaRPr>
          </a:p>
        </p:txBody>
      </p:sp>
      <p:sp>
        <p:nvSpPr>
          <p:cNvPr id="19" name="Dymek mowy: prostokąt z zaokrąglonymi rogami 18">
            <a:extLst>
              <a:ext uri="{FF2B5EF4-FFF2-40B4-BE49-F238E27FC236}">
                <a16:creationId xmlns:a16="http://schemas.microsoft.com/office/drawing/2014/main" id="{1D21E9F5-35E3-48A8-964A-91483F61A778}"/>
              </a:ext>
            </a:extLst>
          </p:cNvPr>
          <p:cNvSpPr/>
          <p:nvPr/>
        </p:nvSpPr>
        <p:spPr>
          <a:xfrm>
            <a:off x="2575313" y="2105565"/>
            <a:ext cx="4148184" cy="1625600"/>
          </a:xfrm>
          <a:prstGeom prst="wedgeRoundRectCallout">
            <a:avLst>
              <a:gd name="adj1" fmla="val -69414"/>
              <a:gd name="adj2" fmla="val -19792"/>
              <a:gd name="adj3" fmla="val 1666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Udostępnienie formularza zgłoszeniowego dla kandydatów na Radnych na stronie internetowej Urzędu Gminy w Klembowie: www.klembow.pl</a:t>
            </a:r>
          </a:p>
        </p:txBody>
      </p:sp>
      <p:sp>
        <p:nvSpPr>
          <p:cNvPr id="20" name="pole tekstowe 19">
            <a:extLst>
              <a:ext uri="{FF2B5EF4-FFF2-40B4-BE49-F238E27FC236}">
                <a16:creationId xmlns:a16="http://schemas.microsoft.com/office/drawing/2014/main" id="{559ED977-E4A2-471F-9E4A-142285E12E53}"/>
              </a:ext>
            </a:extLst>
          </p:cNvPr>
          <p:cNvSpPr txBox="1"/>
          <p:nvPr/>
        </p:nvSpPr>
        <p:spPr>
          <a:xfrm>
            <a:off x="134503" y="2462766"/>
            <a:ext cx="127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dirty="0"/>
              <a:t>25.01.2023</a:t>
            </a:r>
          </a:p>
        </p:txBody>
      </p:sp>
      <p:sp>
        <p:nvSpPr>
          <p:cNvPr id="21" name="Owal 20">
            <a:extLst>
              <a:ext uri="{FF2B5EF4-FFF2-40B4-BE49-F238E27FC236}">
                <a16:creationId xmlns:a16="http://schemas.microsoft.com/office/drawing/2014/main" id="{0977CDCC-0CD1-469B-80C1-A41431553C40}"/>
              </a:ext>
            </a:extLst>
          </p:cNvPr>
          <p:cNvSpPr/>
          <p:nvPr/>
        </p:nvSpPr>
        <p:spPr>
          <a:xfrm>
            <a:off x="1394019" y="8522976"/>
            <a:ext cx="317695" cy="3217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0B050"/>
              </a:solidFill>
            </a:endParaRP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2630E4FD-0C87-4559-A5E0-57149824AEEC}"/>
              </a:ext>
            </a:extLst>
          </p:cNvPr>
          <p:cNvSpPr txBox="1"/>
          <p:nvPr/>
        </p:nvSpPr>
        <p:spPr>
          <a:xfrm>
            <a:off x="113534" y="8528241"/>
            <a:ext cx="127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dirty="0"/>
              <a:t>14.02.2023</a:t>
            </a:r>
          </a:p>
        </p:txBody>
      </p:sp>
      <p:sp>
        <p:nvSpPr>
          <p:cNvPr id="24" name="Nawias klamrowy zamykający 23">
            <a:extLst>
              <a:ext uri="{FF2B5EF4-FFF2-40B4-BE49-F238E27FC236}">
                <a16:creationId xmlns:a16="http://schemas.microsoft.com/office/drawing/2014/main" id="{8FD79675-24B3-4E52-A221-6C98E1738464}"/>
              </a:ext>
            </a:extLst>
          </p:cNvPr>
          <p:cNvSpPr/>
          <p:nvPr/>
        </p:nvSpPr>
        <p:spPr>
          <a:xfrm flipV="1">
            <a:off x="1756443" y="2918365"/>
            <a:ext cx="741067" cy="5312836"/>
          </a:xfrm>
          <a:prstGeom prst="rightBrace">
            <a:avLst>
              <a:gd name="adj1" fmla="val 220837"/>
              <a:gd name="adj2" fmla="val 5000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0B050"/>
              </a:solidFill>
            </a:endParaRPr>
          </a:p>
        </p:txBody>
      </p:sp>
      <p:sp>
        <p:nvSpPr>
          <p:cNvPr id="25" name="Dymek mowy: prostokąt z zaokrąglonymi rogami 24">
            <a:extLst>
              <a:ext uri="{FF2B5EF4-FFF2-40B4-BE49-F238E27FC236}">
                <a16:creationId xmlns:a16="http://schemas.microsoft.com/office/drawing/2014/main" id="{5A29F6A2-2DB6-4E61-9820-40B94A5B7460}"/>
              </a:ext>
            </a:extLst>
          </p:cNvPr>
          <p:cNvSpPr/>
          <p:nvPr/>
        </p:nvSpPr>
        <p:spPr>
          <a:xfrm>
            <a:off x="2555877" y="7739401"/>
            <a:ext cx="4148184" cy="1794397"/>
          </a:xfrm>
          <a:prstGeom prst="wedgeRoundRectCallout">
            <a:avLst>
              <a:gd name="adj1" fmla="val -71046"/>
              <a:gd name="adj2" fmla="val -1361"/>
              <a:gd name="adj3" fmla="val 1666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Ostateczny termin złożenia w Urzędzie Gminy w Klembowie  podpisanego Formularza zgłoszeniowego i listy poparcia kandydata</a:t>
            </a:r>
          </a:p>
        </p:txBody>
      </p:sp>
      <p:sp>
        <p:nvSpPr>
          <p:cNvPr id="26" name="Prostokąt: zaokrąglone rogi 25">
            <a:extLst>
              <a:ext uri="{FF2B5EF4-FFF2-40B4-BE49-F238E27FC236}">
                <a16:creationId xmlns:a16="http://schemas.microsoft.com/office/drawing/2014/main" id="{5316C834-BB27-4571-8BFB-679371A0FB23}"/>
              </a:ext>
            </a:extLst>
          </p:cNvPr>
          <p:cNvSpPr/>
          <p:nvPr/>
        </p:nvSpPr>
        <p:spPr>
          <a:xfrm>
            <a:off x="2554344" y="3848248"/>
            <a:ext cx="3302000" cy="121114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Czas na zebranie przez kandydata podpisów od osób udzielających mu poparcia</a:t>
            </a:r>
          </a:p>
        </p:txBody>
      </p:sp>
      <p:sp>
        <p:nvSpPr>
          <p:cNvPr id="27" name="Prostokąt: zaokrąglone rogi 26">
            <a:extLst>
              <a:ext uri="{FF2B5EF4-FFF2-40B4-BE49-F238E27FC236}">
                <a16:creationId xmlns:a16="http://schemas.microsoft.com/office/drawing/2014/main" id="{84FC5E9E-6097-4DDB-BB87-DC5722ACE42C}"/>
              </a:ext>
            </a:extLst>
          </p:cNvPr>
          <p:cNvSpPr/>
          <p:nvPr/>
        </p:nvSpPr>
        <p:spPr>
          <a:xfrm>
            <a:off x="2675115" y="5539327"/>
            <a:ext cx="3202197" cy="18864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Czas na wypełnienie przez kandydata Formularza zgłoszeniowego</a:t>
            </a:r>
          </a:p>
        </p:txBody>
      </p:sp>
      <p:sp>
        <p:nvSpPr>
          <p:cNvPr id="28" name="Owal 27">
            <a:extLst>
              <a:ext uri="{FF2B5EF4-FFF2-40B4-BE49-F238E27FC236}">
                <a16:creationId xmlns:a16="http://schemas.microsoft.com/office/drawing/2014/main" id="{AF5FB95C-716B-42D5-8974-6ECD0D5E8673}"/>
              </a:ext>
            </a:extLst>
          </p:cNvPr>
          <p:cNvSpPr/>
          <p:nvPr/>
        </p:nvSpPr>
        <p:spPr>
          <a:xfrm>
            <a:off x="1414988" y="11482543"/>
            <a:ext cx="317695" cy="32173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0B050"/>
              </a:solidFill>
            </a:endParaRP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D985D01C-2640-4AD4-AFC0-01E2C2838E72}"/>
              </a:ext>
            </a:extLst>
          </p:cNvPr>
          <p:cNvSpPr txBox="1"/>
          <p:nvPr/>
        </p:nvSpPr>
        <p:spPr>
          <a:xfrm>
            <a:off x="134503" y="11487808"/>
            <a:ext cx="127500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dirty="0"/>
              <a:t>21.02.2023</a:t>
            </a:r>
          </a:p>
        </p:txBody>
      </p:sp>
      <p:sp>
        <p:nvSpPr>
          <p:cNvPr id="31" name="Dymek mowy: prostokąt z zaokrąglonymi rogami 30">
            <a:extLst>
              <a:ext uri="{FF2B5EF4-FFF2-40B4-BE49-F238E27FC236}">
                <a16:creationId xmlns:a16="http://schemas.microsoft.com/office/drawing/2014/main" id="{DB848F14-2C11-4719-BF9A-CECDCCF598DD}"/>
              </a:ext>
            </a:extLst>
          </p:cNvPr>
          <p:cNvSpPr/>
          <p:nvPr/>
        </p:nvSpPr>
        <p:spPr>
          <a:xfrm>
            <a:off x="2554344" y="11341960"/>
            <a:ext cx="4148184" cy="800967"/>
          </a:xfrm>
          <a:prstGeom prst="wedgeRoundRectCallout">
            <a:avLst>
              <a:gd name="adj1" fmla="val -71454"/>
              <a:gd name="adj2" fmla="val -13457"/>
              <a:gd name="adj3" fmla="val 16667"/>
            </a:avLst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Ogłoszenie wyników wyborów do Młodzieżowej Rady Gminy Klembów</a:t>
            </a:r>
          </a:p>
        </p:txBody>
      </p:sp>
      <p:sp>
        <p:nvSpPr>
          <p:cNvPr id="32" name="Nawias klamrowy zamykający 31">
            <a:extLst>
              <a:ext uri="{FF2B5EF4-FFF2-40B4-BE49-F238E27FC236}">
                <a16:creationId xmlns:a16="http://schemas.microsoft.com/office/drawing/2014/main" id="{05853538-66A6-4434-B1F8-9F3E341FC026}"/>
              </a:ext>
            </a:extLst>
          </p:cNvPr>
          <p:cNvSpPr/>
          <p:nvPr/>
        </p:nvSpPr>
        <p:spPr>
          <a:xfrm flipV="1">
            <a:off x="1742685" y="9127066"/>
            <a:ext cx="741067" cy="2214893"/>
          </a:xfrm>
          <a:prstGeom prst="rightBrace">
            <a:avLst>
              <a:gd name="adj1" fmla="val 220837"/>
              <a:gd name="adj2" fmla="val 33181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l-PL">
              <a:solidFill>
                <a:srgbClr val="00B050"/>
              </a:solidFill>
            </a:endParaRPr>
          </a:p>
        </p:txBody>
      </p:sp>
      <p:sp>
        <p:nvSpPr>
          <p:cNvPr id="33" name="Prostokąt: zaokrąglone rogi 32">
            <a:extLst>
              <a:ext uri="{FF2B5EF4-FFF2-40B4-BE49-F238E27FC236}">
                <a16:creationId xmlns:a16="http://schemas.microsoft.com/office/drawing/2014/main" id="{751F05F5-7031-4C8F-8956-50D0A6AE3A8E}"/>
              </a:ext>
            </a:extLst>
          </p:cNvPr>
          <p:cNvSpPr/>
          <p:nvPr/>
        </p:nvSpPr>
        <p:spPr>
          <a:xfrm>
            <a:off x="2575313" y="10000344"/>
            <a:ext cx="3302000" cy="914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>
                <a:solidFill>
                  <a:schemeClr val="tx1"/>
                </a:solidFill>
              </a:rPr>
              <a:t>Czas na analizę kandydatur </a:t>
            </a:r>
            <a:br>
              <a:rPr lang="pl-PL" dirty="0">
                <a:solidFill>
                  <a:schemeClr val="tx1"/>
                </a:solidFill>
              </a:rPr>
            </a:br>
            <a:r>
              <a:rPr lang="pl-PL" dirty="0">
                <a:solidFill>
                  <a:schemeClr val="tx1"/>
                </a:solidFill>
              </a:rPr>
              <a:t>przez Komisję Wyborczą</a:t>
            </a:r>
          </a:p>
        </p:txBody>
      </p:sp>
    </p:spTree>
    <p:extLst>
      <p:ext uri="{BB962C8B-B14F-4D97-AF65-F5344CB8AC3E}">
        <p14:creationId xmlns:p14="http://schemas.microsoft.com/office/powerpoint/2010/main" val="83619867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Motyw pakietu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yw pakietu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</TotalTime>
  <Words>252</Words>
  <Application>Microsoft Office PowerPoint</Application>
  <PresentationFormat>Panoramiczny</PresentationFormat>
  <Paragraphs>32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Franklin Gothic Book</vt:lpstr>
      <vt:lpstr>Motyw pakietu Office</vt:lpstr>
      <vt:lpstr>Prezentacja programu PowerPoint</vt:lpstr>
      <vt:lpstr>WYBORY DO MŁODZIEŻOWEJ RADY GMINY KLEMBÓW 2023-2024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Kamila Rudzińska</dc:creator>
  <cp:lastModifiedBy>Baran Adam</cp:lastModifiedBy>
  <cp:revision>10</cp:revision>
  <cp:lastPrinted>2022-01-24T08:25:40Z</cp:lastPrinted>
  <dcterms:created xsi:type="dcterms:W3CDTF">2022-01-21T10:24:24Z</dcterms:created>
  <dcterms:modified xsi:type="dcterms:W3CDTF">2023-01-20T09:05:55Z</dcterms:modified>
</cp:coreProperties>
</file>